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3" y="19587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0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551"/>
            <a:ext cx="10515600" cy="5251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community development include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gather up to date information about needs, problems, sources and resources of the community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mobilize community resources for better handling of community needs and problems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chalk out and implement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effectively tackling the felt needs and problems of people in the community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6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493"/>
            <a:ext cx="10515600" cy="5329470"/>
          </a:xfrm>
        </p:spPr>
        <p:txBody>
          <a:bodyPr>
            <a:normAutofit/>
          </a:bodyPr>
          <a:lstStyle/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arouse interest among people in the welfare of community as a whole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motivate people to participate in the planning as well as implementation of programs meant for general uplift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community.</a:t>
            </a:r>
          </a:p>
          <a:p>
            <a:pPr marL="457200" lvl="1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training facilities for all types of workers (voluntary and paid) by establishing professional training institutions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9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946"/>
            <a:ext cx="10515600" cy="5452134"/>
          </a:xfrm>
        </p:spPr>
        <p:txBody>
          <a:bodyPr>
            <a:normAutofit/>
          </a:bodyPr>
          <a:lstStyle/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an organization consisting of representatives of different socio-cultural groups in the community, to develop democratic leadership among people through their participation in community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assign and delegate responsibilities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about coordination between various individuals, groups and organizations associated 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benefit of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8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awareness among people on the various issues and problems confronting their community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necessary reforms eradicating various kinds of widely prevent social evils deeply rooted in the social fabric of the community.</a:t>
            </a:r>
          </a:p>
          <a:p>
            <a:pPr lvl="2"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211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Objectives of Community Development 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and Objectives of the Community Development </dc:title>
  <dc:creator>Acer</dc:creator>
  <cp:lastModifiedBy>Acer</cp:lastModifiedBy>
  <cp:revision>2</cp:revision>
  <dcterms:created xsi:type="dcterms:W3CDTF">2020-05-13T00:15:45Z</dcterms:created>
  <dcterms:modified xsi:type="dcterms:W3CDTF">2020-05-13T00:23:05Z</dcterms:modified>
</cp:coreProperties>
</file>